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52" r:id="rId50"/>
    <p:sldId id="353" r:id="rId51"/>
    <p:sldId id="354" r:id="rId52"/>
    <p:sldId id="355" r:id="rId53"/>
    <p:sldId id="356" r:id="rId54"/>
    <p:sldId id="357" r:id="rId55"/>
    <p:sldId id="358" r:id="rId56"/>
    <p:sldId id="359" r:id="rId57"/>
    <p:sldId id="360" r:id="rId58"/>
    <p:sldId id="361" r:id="rId59"/>
    <p:sldId id="362" r:id="rId60"/>
    <p:sldId id="363" r:id="rId61"/>
    <p:sldId id="364" r:id="rId62"/>
    <p:sldId id="365" r:id="rId63"/>
    <p:sldId id="366" r:id="rId64"/>
    <p:sldId id="367" r:id="rId65"/>
    <p:sldId id="368" r:id="rId66"/>
    <p:sldId id="369" r:id="rId67"/>
    <p:sldId id="370" r:id="rId68"/>
    <p:sldId id="371" r:id="rId69"/>
    <p:sldId id="372" r:id="rId70"/>
    <p:sldId id="373" r:id="rId71"/>
    <p:sldId id="374" r:id="rId72"/>
    <p:sldId id="375" r:id="rId73"/>
    <p:sldId id="376" r:id="rId74"/>
    <p:sldId id="377" r:id="rId75"/>
    <p:sldId id="378" r:id="rId76"/>
    <p:sldId id="379" r:id="rId77"/>
    <p:sldId id="380" r:id="rId78"/>
    <p:sldId id="381" r:id="rId79"/>
    <p:sldId id="382" r:id="rId80"/>
    <p:sldId id="383" r:id="rId81"/>
    <p:sldId id="384" r:id="rId82"/>
    <p:sldId id="385" r:id="rId83"/>
    <p:sldId id="386" r:id="rId84"/>
    <p:sldId id="387" r:id="rId85"/>
    <p:sldId id="388" r:id="rId86"/>
    <p:sldId id="389" r:id="rId87"/>
    <p:sldId id="390" r:id="rId88"/>
    <p:sldId id="391" r:id="rId89"/>
    <p:sldId id="392" r:id="rId90"/>
    <p:sldId id="393" r:id="rId9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31"/>
    <p:restoredTop sz="94658"/>
  </p:normalViewPr>
  <p:slideViewPr>
    <p:cSldViewPr snapToGrid="0">
      <p:cViewPr varScale="1">
        <p:scale>
          <a:sx n="160" d="100"/>
          <a:sy n="160" d="100"/>
        </p:scale>
        <p:origin x="34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d51657fd9_0_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d51657fd9_0_9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1d51657fd9_0_1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1d51657fd9_0_1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d51657fd9_0_10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1d51657fd9_0_10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1d51657fd9_0_1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1d51657fd9_0_1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d51657fd9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1d51657fd9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1d51657fd9_0_1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1d51657fd9_0_1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1d51657fd9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1d51657fd9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1d51657fd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1d51657fd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1d51657fd9_0_1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1d51657fd9_0_1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1d51657fd9_0_1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1d51657fd9_0_1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1d51657fd9_0_1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1d51657fd9_0_1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d51657fd9_0_9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1d51657fd9_0_9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1d51657fd9_0_1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1d51657fd9_0_1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1d51657fd9_0_1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1d51657fd9_0_1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1d51657fd9_0_1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1d51657fd9_0_1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1d51657fd9_0_1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1d51657fd9_0_1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1d51657fd9_0_1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1d51657fd9_0_1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1d51657fd9_0_1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1d51657fd9_0_1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1d51657fd9_0_1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1d51657fd9_0_1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1d51657fd9_0_1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1d51657fd9_0_1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1d51657fd9_0_1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1d51657fd9_0_1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1d51657fd9_0_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1d51657fd9_0_1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1d51657fd9_0_9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1d51657fd9_0_9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1d51657fd9_0_1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1d51657fd9_0_1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1d51657fd9_0_1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1d51657fd9_0_1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1d51657fd9_0_1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1d51657fd9_0_1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1d51657fd9_0_1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1d51657fd9_0_1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1d51657fd9_0_1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1d51657fd9_0_1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1d51657fd9_0_1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1d51657fd9_0_1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1d51657fd9_0_1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1d51657fd9_0_1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1d51657fd9_0_1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1d51657fd9_0_1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d51657fd9_0_1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1d51657fd9_0_1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1d51657fd9_0_1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1d51657fd9_0_1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1d51657fd9_0_10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1d51657fd9_0_10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1d51657fd9_0_1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1d51657fd9_0_1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1d51657fd9_0_1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1d51657fd9_0_1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1d51657fd9_0_1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1d51657fd9_0_1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1d51657fd9_0_1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1d51657fd9_0_1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1d51657fd9_0_1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1d51657fd9_0_1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1d51657fd9_0_1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1d51657fd9_0_1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1d51657fd9_0_1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1d51657fd9_0_1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1d51657fd9_0_1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1d51657fd9_0_1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1d51657fd9_0_1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1d51657fd9_0_1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31d51657f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31d51657fd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d51657fd9_0_1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1d51657fd9_0_1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31d51657fd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31d51657fd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31d51657fd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31d51657fd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31d51657fd9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31d51657fd9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31d51657fd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31d51657fd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31d51657fd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31d51657fd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31d51657fd9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31d51657fd9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31d51657fd9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31d51657fd9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31d51657fd9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31d51657fd9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31d51657fd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31d51657fd9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31d51657fd9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31d51657fd9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1d51657fd9_0_1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1d51657fd9_0_1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31d51657fd9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31d51657fd9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31d51657fd9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31d51657fd9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31d51657fd9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31d51657fd9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31d51657fd9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31d51657fd9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31d51657fd9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31d51657fd9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31d51657fd9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31d51657fd9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31d51657fd9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31d51657fd9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31d51657fd9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31d51657fd9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31d51657fd9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31d51657fd9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31d51657fd9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31d51657fd9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1d51657fd9_0_1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1d51657fd9_0_10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31d51657fd9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31d51657fd9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31d51657fd9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31d51657fd9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31d51657fd9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31d51657fd9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31d51657fd9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31d51657fd9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31d51657fd9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" name="Google Shape;1368;g31d51657fd9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31d51657fd9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31d51657fd9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31d51657fd9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31d51657fd9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31d51657fd9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31d51657fd9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31d51657fd9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31d51657fd9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31d51657fd9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31d51657fd9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d51657fd9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1d51657fd9_0_1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31d51657fd9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31d51657fd9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31d51657fd9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Google Shape;1445;g31d51657fd9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31d51657fd9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31d51657fd9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31d51657fd9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31d51657fd9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31d51657fd9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31d51657fd9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31d51657fd9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31d51657fd9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31d51657fd9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Google Shape;1500;g31d51657fd9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31d51657fd9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Google Shape;1511;g31d51657fd9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g31d51657fd9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2" name="Google Shape;1522;g31d51657fd9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31d51657fd9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31d51657fd9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1d51657fd9_0_1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1d51657fd9_0_1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31d51657fd9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4" name="Google Shape;1544;g31d51657fd9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30X DNMs - Run 3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3" name="Google Shape;153;p22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4" name="Google Shape;154;p22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3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4" name="Google Shape;164;p23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5" name="Google Shape;165;p23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4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5" name="Google Shape;175;p24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6" name="Google Shape;176;p24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5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86" name="Google Shape;186;p25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87" name="Google Shape;187;p25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4" name="Google Shape;1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6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6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97" name="Google Shape;197;p26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98" name="Google Shape;198;p26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7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7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08" name="Google Shape;208;p27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09" name="Google Shape;209;p27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6" name="Google Shape;2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8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8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19" name="Google Shape;219;p28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20" name="Google Shape;220;p28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7" name="Google Shape;2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9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9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30" name="Google Shape;230;p29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31" name="Google Shape;231;p29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8" name="Google Shape;2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0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41" name="Google Shape;241;p30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42" name="Google Shape;242;p30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9" name="Google Shape;2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1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1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52" name="Google Shape;252;p31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53" name="Google Shape;253;p31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5" name="Google Shape;65;p14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6" name="Google Shape;66;p14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0" name="Google Shape;2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2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2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63" name="Google Shape;263;p32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64" name="Google Shape;264;p32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1" name="Google Shape;2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3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3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74" name="Google Shape;274;p33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75" name="Google Shape;275;p33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2" name="Google Shape;2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4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4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85" name="Google Shape;285;p34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86" name="Google Shape;286;p34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3" name="Google Shape;2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5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5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96" name="Google Shape;296;p35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97" name="Google Shape;297;p35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4" name="Google Shape;3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6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6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07" name="Google Shape;307;p36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08" name="Google Shape;308;p36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5" name="Google Shape;3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7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7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18" name="Google Shape;318;p37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19" name="Google Shape;319;p37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6" name="Google Shape;3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8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8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29" name="Google Shape;329;p38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30" name="Google Shape;330;p38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7" name="Google Shape;3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9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9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40" name="Google Shape;340;p39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41" name="Google Shape;341;p39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8" name="Google Shape;3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0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40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51" name="Google Shape;351;p40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52" name="Google Shape;352;p40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4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9" name="Google Shape;35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1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1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62" name="Google Shape;362;p41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63" name="Google Shape;363;p41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6" name="Google Shape;76;p15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7" name="Google Shape;77;p15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0" name="Google Shape;37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2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2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73" name="Google Shape;373;p42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74" name="Google Shape;374;p42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1" name="Google Shape;3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3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43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84" name="Google Shape;384;p43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85" name="Google Shape;385;p43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2" name="Google Shape;3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4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44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95" name="Google Shape;395;p44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96" name="Google Shape;396;p44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4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3" name="Google Shape;40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5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45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06" name="Google Shape;406;p45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07" name="Google Shape;407;p45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4" name="Google Shape;41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6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46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17" name="Google Shape;417;p46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18" name="Google Shape;418;p46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4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5" name="Google Shape;42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7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47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28" name="Google Shape;428;p47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29" name="Google Shape;429;p47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4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6" name="Google Shape;43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8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8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39" name="Google Shape;439;p48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40" name="Google Shape;440;p48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7" name="Google Shape;44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9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49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50" name="Google Shape;450;p49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51" name="Google Shape;451;p49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5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8" name="Google Shape;45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0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50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61" name="Google Shape;461;p50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62" name="Google Shape;462;p50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5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9" name="Google Shape;46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1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51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72" name="Google Shape;472;p51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73" name="Google Shape;473;p51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7" name="Google Shape;87;p16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8" name="Google Shape;88;p16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5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0" name="Google Shape;4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2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52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83" name="Google Shape;483;p52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84" name="Google Shape;484;p52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5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1" name="Google Shape;49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53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53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94" name="Google Shape;494;p53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95" name="Google Shape;495;p53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5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2" name="Google Shape;50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4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54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05" name="Google Shape;505;p54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06" name="Google Shape;506;p54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3" name="Google Shape;51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5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55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16" name="Google Shape;516;p55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17" name="Google Shape;517;p55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4" name="Google Shape;52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56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56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27" name="Google Shape;527;p56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28" name="Google Shape;528;p56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5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5" name="Google Shape;53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7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57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38" name="Google Shape;538;p57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39" name="Google Shape;539;p57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5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6" name="Google Shape;54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8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58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49" name="Google Shape;549;p58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50" name="Google Shape;550;p58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5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7" name="Google Shape;55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59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59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60" name="Google Shape;560;p59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61" name="Google Shape;561;p59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6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8" name="Google Shape;56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60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60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71" name="Google Shape;571;p60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72" name="Google Shape;572;p60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0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30X FPs - Run 3</a:t>
            </a:r>
            <a:endParaRPr/>
          </a:p>
        </p:txBody>
      </p:sp>
      <p:sp>
        <p:nvSpPr>
          <p:cNvPr id="1101" name="Google Shape;1101;p10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8" name="Google Shape;98;p17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9" name="Google Shape;99;p17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11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8" name="Google Shape;1108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11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110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11" name="Google Shape;1111;p110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12" name="Google Shape;1112;p110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11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1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9" name="Google Shape;1119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11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111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22" name="Google Shape;1122;p111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23" name="Google Shape;1123;p111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1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0" name="Google Shape;1130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11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112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33" name="Google Shape;1133;p112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34" name="Google Shape;1134;p112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1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1" name="Google Shape;1141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42" name="Google Shape;1142;p11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113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44" name="Google Shape;1144;p113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45" name="Google Shape;1145;p113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1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2" name="Google Shape;1152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11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114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55" name="Google Shape;1155;p114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56" name="Google Shape;1156;p114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1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3" name="Google Shape;1163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11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115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66" name="Google Shape;1166;p115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67" name="Google Shape;1167;p115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1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1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4" name="Google Shape;1174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9572"/>
            <a:ext cx="9144003" cy="4844357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11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116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77" name="Google Shape;1177;p116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78" name="Google Shape;1178;p116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1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p1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85" name="Google Shape;1185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9572"/>
            <a:ext cx="9144003" cy="4844357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Google Shape;1186;p11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117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88" name="Google Shape;1188;p117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89" name="Google Shape;1189;p117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1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p1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6" name="Google Shape;1196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11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8" name="Google Shape;1198;p118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99" name="Google Shape;1199;p118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00" name="Google Shape;1200;p118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1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1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7" name="Google Shape;1207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208" name="Google Shape;1208;p11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9" name="Google Shape;1209;p119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10" name="Google Shape;1210;p119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11" name="Google Shape;1211;p119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8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9" name="Google Shape;109;p18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0" name="Google Shape;110;p18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1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12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8" name="Google Shape;1218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12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0" name="Google Shape;1220;p120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21" name="Google Shape;1221;p120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22" name="Google Shape;1222;p120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1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1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9" name="Google Shape;1229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12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121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32" name="Google Shape;1232;p121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33" name="Google Shape;1233;p121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12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12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0" name="Google Shape;1240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8502"/>
            <a:ext cx="9144003" cy="4826497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12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122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43" name="Google Shape;1243;p122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44" name="Google Shape;1244;p122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1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1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51" name="Google Shape;1251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8502"/>
            <a:ext cx="9144003" cy="4826497"/>
          </a:xfrm>
          <a:prstGeom prst="rect">
            <a:avLst/>
          </a:prstGeom>
          <a:noFill/>
          <a:ln>
            <a:noFill/>
          </a:ln>
        </p:spPr>
      </p:pic>
      <p:sp>
        <p:nvSpPr>
          <p:cNvPr id="1252" name="Google Shape;1252;p12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123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54" name="Google Shape;1254;p123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55" name="Google Shape;1255;p123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12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p12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62" name="Google Shape;1262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12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124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65" name="Google Shape;1265;p124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66" name="Google Shape;1266;p124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1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1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73" name="Google Shape;1273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0643"/>
            <a:ext cx="9144003" cy="4862216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12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125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76" name="Google Shape;1276;p125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77" name="Google Shape;1277;p125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1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3" name="Google Shape;1283;p12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4" name="Google Shape;1284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0643"/>
            <a:ext cx="9144003" cy="4862216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p12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126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87" name="Google Shape;1287;p126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88" name="Google Shape;1288;p126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4" name="Google Shape;1294;p12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5" name="Google Shape;1295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0643"/>
            <a:ext cx="9144003" cy="4862216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p12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7" name="Google Shape;1297;p127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98" name="Google Shape;1298;p127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99" name="Google Shape;1299;p127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12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5" name="Google Shape;1305;p12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6" name="Google Shape;1306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0643"/>
            <a:ext cx="9144003" cy="4862216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Google Shape;1307;p12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128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09" name="Google Shape;1309;p128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10" name="Google Shape;1310;p128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12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12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7" name="Google Shape;1317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789"/>
            <a:ext cx="9144003" cy="5089923"/>
          </a:xfrm>
          <a:prstGeom prst="rect">
            <a:avLst/>
          </a:prstGeom>
          <a:noFill/>
          <a:ln>
            <a:noFill/>
          </a:ln>
        </p:spPr>
      </p:pic>
      <p:sp>
        <p:nvSpPr>
          <p:cNvPr id="1318" name="Google Shape;1318;p12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129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20" name="Google Shape;1320;p129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21" name="Google Shape;1321;p129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9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0" name="Google Shape;120;p19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1" name="Google Shape;121;p19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13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13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8" name="Google Shape;1328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789"/>
            <a:ext cx="9144003" cy="5089923"/>
          </a:xfrm>
          <a:prstGeom prst="rect">
            <a:avLst/>
          </a:prstGeom>
          <a:noFill/>
          <a:ln>
            <a:noFill/>
          </a:ln>
        </p:spPr>
      </p:pic>
      <p:sp>
        <p:nvSpPr>
          <p:cNvPr id="1329" name="Google Shape;1329;p13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130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31" name="Google Shape;1331;p130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32" name="Google Shape;1332;p130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13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13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9" name="Google Shape;1339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52" y="0"/>
            <a:ext cx="898029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0" name="Google Shape;1340;p13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p131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42" name="Google Shape;1342;p131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43" name="Google Shape;1343;p131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13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9" name="Google Shape;1349;p13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0" name="Google Shape;1350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52" y="0"/>
            <a:ext cx="898029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1" name="Google Shape;1351;p13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132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53" name="Google Shape;1353;p132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54" name="Google Shape;1354;p132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13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13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1" name="Google Shape;1361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52" y="0"/>
            <a:ext cx="898029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p13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133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64" name="Google Shape;1364;p133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65" name="Google Shape;1365;p133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13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1" name="Google Shape;1371;p13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2" name="Google Shape;1372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52" y="0"/>
            <a:ext cx="898029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3" name="Google Shape;1373;p13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4" name="Google Shape;1374;p134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75" name="Google Shape;1375;p134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76" name="Google Shape;1376;p134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3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13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3" name="Google Shape;1383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52" y="0"/>
            <a:ext cx="898029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4" name="Google Shape;1384;p13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135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86" name="Google Shape;1386;p135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87" name="Google Shape;1387;p135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13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13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4" name="Google Shape;1394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52" y="0"/>
            <a:ext cx="898029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5" name="Google Shape;1395;p13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6" name="Google Shape;1396;p136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97" name="Google Shape;1397;p136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98" name="Google Shape;1398;p136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1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4" name="Google Shape;1404;p1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5" name="Google Shape;1405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06" name="Google Shape;1406;p13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7" name="Google Shape;1407;p137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08" name="Google Shape;1408;p137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09" name="Google Shape;1409;p137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1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5" name="Google Shape;1415;p1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16" name="Google Shape;1416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17" name="Google Shape;1417;p13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8" name="Google Shape;1418;p138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19" name="Google Shape;1419;p138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20" name="Google Shape;1420;p138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1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" name="Google Shape;1426;p1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7" name="Google Shape;1427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28" name="Google Shape;1428;p13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139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30" name="Google Shape;1430;p139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31" name="Google Shape;1431;p139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1" name="Google Shape;131;p20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2" name="Google Shape;132;p20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1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p1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8" name="Google Shape;1438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39" name="Google Shape;1439;p14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0" name="Google Shape;1440;p140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41" name="Google Shape;1441;p140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42" name="Google Shape;1442;p140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14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14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9" name="Google Shape;1449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50" name="Google Shape;1450;p14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1" name="Google Shape;1451;p141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52" name="Google Shape;1452;p141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53" name="Google Shape;1453;p141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9" name="Google Shape;1459;p1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0" name="Google Shape;1460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61" name="Google Shape;1461;p14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142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63" name="Google Shape;1463;p142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64" name="Google Shape;1464;p142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1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0" name="Google Shape;1470;p1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1" name="Google Shape;1471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156"/>
            <a:ext cx="9144003" cy="4929189"/>
          </a:xfrm>
          <a:prstGeom prst="rect">
            <a:avLst/>
          </a:prstGeom>
          <a:noFill/>
          <a:ln>
            <a:noFill/>
          </a:ln>
        </p:spPr>
      </p:pic>
      <p:sp>
        <p:nvSpPr>
          <p:cNvPr id="1472" name="Google Shape;1472;p14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3" name="Google Shape;1473;p143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74" name="Google Shape;1474;p143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75" name="Google Shape;1475;p143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1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1" name="Google Shape;1481;p1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2" name="Google Shape;1482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156"/>
            <a:ext cx="9144003" cy="4929189"/>
          </a:xfrm>
          <a:prstGeom prst="rect">
            <a:avLst/>
          </a:prstGeom>
          <a:noFill/>
          <a:ln>
            <a:noFill/>
          </a:ln>
        </p:spPr>
      </p:pic>
      <p:sp>
        <p:nvSpPr>
          <p:cNvPr id="1483" name="Google Shape;1483;p14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144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85" name="Google Shape;1485;p144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86" name="Google Shape;1486;p144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14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14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3" name="Google Shape;1493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Google Shape;1494;p14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145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96" name="Google Shape;1496;p145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97" name="Google Shape;1497;p145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14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14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4" name="Google Shape;1504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05" name="Google Shape;1505;p14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6" name="Google Shape;1506;p146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07" name="Google Shape;1507;p146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08" name="Google Shape;1508;p146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14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p14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5" name="Google Shape;1515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16" name="Google Shape;1516;p14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p147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18" name="Google Shape;1518;p147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19" name="Google Shape;1519;p147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1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p14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26" name="Google Shape;1526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27" name="Google Shape;1527;p14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148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29" name="Google Shape;1529;p148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30" name="Google Shape;1530;p148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14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1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7" name="Google Shape;1537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38" name="Google Shape;1538;p14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9" name="Google Shape;1539;p149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40" name="Google Shape;1540;p149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41" name="Google Shape;1541;p149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2" name="Google Shape;142;p21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3" name="Google Shape;143;p21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15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7" name="Google Shape;1547;p15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8" name="Google Shape;1548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49" name="Google Shape;1549;p15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0" name="Google Shape;1550;p150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51" name="Google Shape;1551;p150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52" name="Google Shape;1552;p150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274</Words>
  <Application>Microsoft Macintosh PowerPoint</Application>
  <PresentationFormat>On-screen Show (16:9)</PresentationFormat>
  <Paragraphs>266</Paragraphs>
  <Slides>90</Slides>
  <Notes>90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2" baseType="lpstr">
      <vt:lpstr>Arial</vt:lpstr>
      <vt:lpstr>Simple Light</vt:lpstr>
      <vt:lpstr>30X DNMs - Run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30X FPs - Run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Susanne Pfeifer</cp:lastModifiedBy>
  <cp:revision>1</cp:revision>
  <dcterms:modified xsi:type="dcterms:W3CDTF">2024-12-30T20:42:08Z</dcterms:modified>
</cp:coreProperties>
</file>